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81" r:id="rId12"/>
    <p:sldId id="282" r:id="rId13"/>
    <p:sldId id="283" r:id="rId14"/>
    <p:sldId id="284" r:id="rId15"/>
    <p:sldId id="286" r:id="rId16"/>
    <p:sldId id="28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йгерим Омарова" initials="АО" lastIdx="3" clrIdx="0">
    <p:extLst>
      <p:ext uri="{19B8F6BF-5375-455C-9EA6-DF929625EA0E}">
        <p15:presenceInfo xmlns:p15="http://schemas.microsoft.com/office/powerpoint/2012/main" userId="1d3aacafcda96b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0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0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38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87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91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62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6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30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45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1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24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DE330-8560-4EE4-8F7E-729B75C4FC8B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8A388-F68C-44BC-8CA4-3D68BAD4B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4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articles/206618765-Zoom-Video-Tutorial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2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6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pic>
        <p:nvPicPr>
          <p:cNvPr id="6" name="Scheduling a Meeting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2557" y="1147194"/>
            <a:ext cx="8113272" cy="4563612"/>
          </a:xfr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9697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pic>
        <p:nvPicPr>
          <p:cNvPr id="6" name="Meeting Controls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6639" y="1228203"/>
            <a:ext cx="8218218" cy="4622643"/>
          </a:xfr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42064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pic>
        <p:nvPicPr>
          <p:cNvPr id="6" name="Sharing Your Screen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6117" y="1273317"/>
            <a:ext cx="8259712" cy="4645983"/>
          </a:xfrm>
        </p:spPr>
      </p:pic>
    </p:spTree>
    <p:extLst>
      <p:ext uri="{BB962C8B-B14F-4D97-AF65-F5344CB8AC3E}">
        <p14:creationId xmlns:p14="http://schemas.microsoft.com/office/powerpoint/2010/main" val="270097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pic>
        <p:nvPicPr>
          <p:cNvPr id="6" name="Recording a Zoom Meeting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7441" y="1265265"/>
            <a:ext cx="8187417" cy="4605318"/>
          </a:xfr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7554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pic>
        <p:nvPicPr>
          <p:cNvPr id="4" name="Zoom Video Breakout Room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8647" y="1240167"/>
            <a:ext cx="8239124" cy="4642024"/>
          </a:xfr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9108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764" y="941161"/>
            <a:ext cx="8468179" cy="43769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hlinkClick r:id="rId3"/>
              </a:rPr>
              <a:t>https</a:t>
            </a:r>
            <a:r>
              <a:rPr lang="en-US" sz="2000" dirty="0" smtClean="0">
                <a:hlinkClick r:id="rId3"/>
              </a:rPr>
              <a:t>://support.zoom.us/hc/en-us/articles/206618765-Zoom-Video-Tutorials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67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7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5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8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</Words>
  <Application>Microsoft Office PowerPoint</Application>
  <PresentationFormat>Широкоэкранный</PresentationFormat>
  <Paragraphs>1</Paragraphs>
  <Slides>16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Айгерим Омарова</dc:creator>
  <cp:lastModifiedBy>PChelper</cp:lastModifiedBy>
  <cp:revision>17</cp:revision>
  <dcterms:created xsi:type="dcterms:W3CDTF">2020-03-24T10:17:44Z</dcterms:created>
  <dcterms:modified xsi:type="dcterms:W3CDTF">2020-03-25T09:13:25Z</dcterms:modified>
</cp:coreProperties>
</file>