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81" r:id="rId12"/>
    <p:sldId id="282" r:id="rId13"/>
    <p:sldId id="283" r:id="rId14"/>
    <p:sldId id="284" r:id="rId15"/>
    <p:sldId id="286" r:id="rId16"/>
    <p:sldId id="28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йгерим Омарова" initials="АО" lastIdx="3" clrIdx="0">
    <p:extLst>
      <p:ext uri="{19B8F6BF-5375-455C-9EA6-DF929625EA0E}">
        <p15:presenceInfo xmlns:p15="http://schemas.microsoft.com/office/powerpoint/2012/main" userId="1d3aacafcda96b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38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87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91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6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6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0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5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4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4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06618765-Zoom-Video-Tutorial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2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66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Scheduling a Meeting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6785" y="1174070"/>
            <a:ext cx="8403558" cy="4726894"/>
          </a:xfrm>
        </p:spPr>
      </p:pic>
    </p:spTree>
    <p:extLst>
      <p:ext uri="{BB962C8B-B14F-4D97-AF65-F5344CB8AC3E}">
        <p14:creationId xmlns:p14="http://schemas.microsoft.com/office/powerpoint/2010/main" val="9697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Meeting Controls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3097" y="1127691"/>
            <a:ext cx="8182617" cy="4602618"/>
          </a:xfrm>
        </p:spPr>
      </p:pic>
    </p:spTree>
    <p:extLst>
      <p:ext uri="{BB962C8B-B14F-4D97-AF65-F5344CB8AC3E}">
        <p14:creationId xmlns:p14="http://schemas.microsoft.com/office/powerpoint/2010/main" val="242064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Sharing Your Screen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431" y="1063373"/>
            <a:ext cx="8462913" cy="4760281"/>
          </a:xfrm>
        </p:spPr>
      </p:pic>
    </p:spTree>
    <p:extLst>
      <p:ext uri="{BB962C8B-B14F-4D97-AF65-F5344CB8AC3E}">
        <p14:creationId xmlns:p14="http://schemas.microsoft.com/office/powerpoint/2010/main" val="2700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Recording a Zoom Meeting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1326" y="1122259"/>
            <a:ext cx="8201931" cy="4613482"/>
          </a:xfrm>
        </p:spPr>
      </p:pic>
    </p:spTree>
    <p:extLst>
      <p:ext uri="{BB962C8B-B14F-4D97-AF65-F5344CB8AC3E}">
        <p14:creationId xmlns:p14="http://schemas.microsoft.com/office/powerpoint/2010/main" val="17554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4" name="Zoom Video Breakout Room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0247" y="1128432"/>
            <a:ext cx="8166553" cy="4601136"/>
          </a:xfrm>
        </p:spPr>
      </p:pic>
    </p:spTree>
    <p:extLst>
      <p:ext uri="{BB962C8B-B14F-4D97-AF65-F5344CB8AC3E}">
        <p14:creationId xmlns:p14="http://schemas.microsoft.com/office/powerpoint/2010/main" val="19108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678" y="941162"/>
            <a:ext cx="9135837" cy="539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hlinkClick r:id="rId3"/>
              </a:rPr>
              <a:t>https</a:t>
            </a:r>
            <a:r>
              <a:rPr lang="en-US" sz="2200" dirty="0" smtClean="0">
                <a:hlinkClick r:id="rId3"/>
              </a:rPr>
              <a:t>://support.zoom.us/hc/en-us/articles/206618765-Zoom-Video-Tutorials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276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7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4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5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8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95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</Words>
  <Application>Microsoft Office PowerPoint</Application>
  <PresentationFormat>Широкоэкранный</PresentationFormat>
  <Paragraphs>1</Paragraphs>
  <Slides>16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Айгерим Омарова</dc:creator>
  <cp:lastModifiedBy>PChelper</cp:lastModifiedBy>
  <cp:revision>11</cp:revision>
  <dcterms:created xsi:type="dcterms:W3CDTF">2020-03-24T10:17:44Z</dcterms:created>
  <dcterms:modified xsi:type="dcterms:W3CDTF">2020-03-25T08:22:44Z</dcterms:modified>
</cp:coreProperties>
</file>