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2" r:id="rId7"/>
    <p:sldId id="263" r:id="rId8"/>
    <p:sldId id="265" r:id="rId9"/>
    <p:sldId id="281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йгерим Омарова" initials="АО" lastIdx="3" clrIdx="0">
    <p:extLst>
      <p:ext uri="{19B8F6BF-5375-455C-9EA6-DF929625EA0E}">
        <p15:presenceInfo xmlns:p15="http://schemas.microsoft.com/office/powerpoint/2012/main" userId="1d3aacafcda96b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8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7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1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6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6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30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5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1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4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E330-8560-4EE4-8F7E-729B75C4FC8B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2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6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114" y="537028"/>
            <a:ext cx="6545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https://support.zoom.us/hc/en-us/categories/360001370051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3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200" y="1103086"/>
            <a:ext cx="5138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Apple iOS Zoom App - </a:t>
            </a:r>
          </a:p>
          <a:p>
            <a:r>
              <a:rPr lang="en-US" dirty="0"/>
              <a:t>https://apps.apple.com/us/app/zoom-us-cloud-</a:t>
            </a:r>
          </a:p>
          <a:p>
            <a:r>
              <a:rPr lang="en-US" dirty="0"/>
              <a:t>video-meetings/id546505307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94193" y="1103085"/>
            <a:ext cx="5138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Android </a:t>
            </a:r>
            <a:r>
              <a:rPr lang="nl-NL" dirty="0"/>
              <a:t>Zoom App - </a:t>
            </a:r>
          </a:p>
          <a:p>
            <a:r>
              <a:rPr lang="nl-NL" dirty="0"/>
              <a:t>https://play.google.com/store/apps/</a:t>
            </a:r>
          </a:p>
          <a:p>
            <a:r>
              <a:rPr lang="nl-NL" dirty="0"/>
              <a:t>details?id=us.zoom.videomeetings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79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5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8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9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</Words>
  <Application>Microsoft Office PowerPoint</Application>
  <PresentationFormat>Widescreen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Айгерим Омарова</dc:creator>
  <cp:lastModifiedBy>Айгерим Омарова</cp:lastModifiedBy>
  <cp:revision>13</cp:revision>
  <dcterms:created xsi:type="dcterms:W3CDTF">2020-03-24T10:17:44Z</dcterms:created>
  <dcterms:modified xsi:type="dcterms:W3CDTF">2020-03-30T12:07:13Z</dcterms:modified>
</cp:coreProperties>
</file>